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1" r:id="rId1"/>
  </p:sldMasterIdLst>
  <p:notesMasterIdLst>
    <p:notesMasterId r:id="rId27"/>
  </p:notesMasterIdLst>
  <p:handoutMasterIdLst>
    <p:handoutMasterId r:id="rId28"/>
  </p:handoutMasterIdLst>
  <p:sldIdLst>
    <p:sldId id="1156" r:id="rId2"/>
    <p:sldId id="1150" r:id="rId3"/>
    <p:sldId id="1154" r:id="rId4"/>
    <p:sldId id="1110" r:id="rId5"/>
    <p:sldId id="1113" r:id="rId6"/>
    <p:sldId id="1111" r:id="rId7"/>
    <p:sldId id="1114" r:id="rId8"/>
    <p:sldId id="1112" r:id="rId9"/>
    <p:sldId id="1158" r:id="rId10"/>
    <p:sldId id="1160" r:id="rId11"/>
    <p:sldId id="1161" r:id="rId12"/>
    <p:sldId id="1152" r:id="rId13"/>
    <p:sldId id="1138" r:id="rId14"/>
    <p:sldId id="1141" r:id="rId15"/>
    <p:sldId id="1108" r:id="rId16"/>
    <p:sldId id="1144" r:id="rId17"/>
    <p:sldId id="1139" r:id="rId18"/>
    <p:sldId id="1142" r:id="rId19"/>
    <p:sldId id="1140" r:id="rId20"/>
    <p:sldId id="1143" r:id="rId21"/>
    <p:sldId id="1162" r:id="rId22"/>
    <p:sldId id="1155" r:id="rId23"/>
    <p:sldId id="1163" r:id="rId24"/>
    <p:sldId id="1157" r:id="rId25"/>
    <p:sldId id="1164" r:id="rId26"/>
  </p:sldIdLst>
  <p:sldSz cx="9144000" cy="6858000" type="screen4x3"/>
  <p:notesSz cx="6858000" cy="9117013"/>
  <p:defaultTextStyle>
    <a:defPPr>
      <a:defRPr lang="en-US"/>
    </a:defPPr>
    <a:lvl1pPr marL="0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37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674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511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347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187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023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861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706" algn="l" defTabSz="9116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D8F39"/>
    <a:srgbClr val="FBEFEF"/>
    <a:srgbClr val="A20000"/>
    <a:srgbClr val="4F5D0B"/>
    <a:srgbClr val="4B5222"/>
    <a:srgbClr val="4B3F27"/>
    <a:srgbClr val="464222"/>
    <a:srgbClr val="48491F"/>
    <a:srgbClr val="1C5315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3" autoAdjust="0"/>
  </p:normalViewPr>
  <p:slideViewPr>
    <p:cSldViewPr snapToGrid="0">
      <p:cViewPr varScale="1">
        <p:scale>
          <a:sx n="100" d="100"/>
          <a:sy n="100" d="100"/>
        </p:scale>
        <p:origin x="-210" y="-9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8"/>
    </p:cViewPr>
  </p:sorterViewPr>
  <p:notesViewPr>
    <p:cSldViewPr snapToGrid="0">
      <p:cViewPr varScale="1">
        <p:scale>
          <a:sx n="89" d="100"/>
          <a:sy n="89" d="100"/>
        </p:scale>
        <p:origin x="-3126" y="-102"/>
      </p:cViewPr>
      <p:guideLst>
        <p:guide orient="horz" pos="287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BD587-4CE3-4B12-9DA3-78AD2A37B986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C939B-3B82-46C2-8FC0-42C678FC1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02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6664-DB2C-4833-8423-027ADF978F6E}" type="datetimeFigureOut">
              <a:rPr lang="en-US" smtClean="0"/>
              <a:pPr/>
              <a:t>5/23/2013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29FF3-70F9-491E-AE6F-877F31320F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715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37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74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11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47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187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023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861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706" algn="l" defTabSz="911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9FF3-70F9-491E-AE6F-877F31320F6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9FF3-70F9-491E-AE6F-877F31320F6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B544-3CD0-4792-9217-39FE7A77B0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DC03-D04A-4D81-A6C3-62ECFF0D03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2C5A-6228-4580-B6F8-F44137C86A78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7CC-E257-4525-AA14-4D6CA4956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260F9C57-4D72-4BCE-BDBA-240BD4648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D2D064F9-C36E-405F-9F62-3FF82CDD77A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ublic\Documents\MFS2013%20ppt\OVT_Churches-rescaled2.wmv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622" y="1981200"/>
            <a:ext cx="3739978" cy="2714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250582" y="5029200"/>
            <a:ext cx="44220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endParaRPr lang="en-US" dirty="0"/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Seattle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October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18-19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034" y="457200"/>
            <a:ext cx="8839200" cy="13747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Wall of the Unreached Peoples</a:t>
            </a:r>
          </a:p>
          <a:p>
            <a:pPr algn="ctr">
              <a:lnSpc>
                <a:spcPts val="5000"/>
              </a:lnSpc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 of the World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9136" y="1981200"/>
            <a:ext cx="3311610" cy="2714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793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kdhook46%40gmail%2Ecom@imap.googlemail.com:993/fetch%3EUID%3E/INBOX%3E26432?part=1.3&amp;type=image/jpeg&amp;filename=TJD-Logo-2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C:\Users\Keith\Desktop\TJD-Logo-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338" y="990600"/>
            <a:ext cx="57150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6338" y="35814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 Std" pitchFamily="66" charset="0"/>
              </a:rPr>
              <a:t>Go Deeper With Jesus . . .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ush Script Std" pitchFamily="66" charset="0"/>
              </a:rPr>
              <a:t> . . Journey Into Missions.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6338" y="5181600"/>
            <a:ext cx="5916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The Journey Deepens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Jan. 31 – Feb. 2, 2014 at Warm Beach Camp</a:t>
            </a:r>
            <a:endParaRPr 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6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17980">
            <a:off x="4288838" y="2234517"/>
            <a:ext cx="4589037" cy="343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44124"/>
            <a:ext cx="9144000" cy="141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Friday Field Trip</a:t>
            </a:r>
          </a:p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Grades 4-12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5228">
            <a:off x="479427" y="2065729"/>
            <a:ext cx="4214300" cy="315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FFT Graph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6051" y="2671761"/>
            <a:ext cx="4511849" cy="28022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50540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63"/>
            <a:ext cx="9144000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Children’s Program</a:t>
            </a:r>
          </a:p>
        </p:txBody>
      </p:sp>
      <p:pic>
        <p:nvPicPr>
          <p:cNvPr id="4" name="Picture 7" descr="E:\MFS10\IMGP4969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1361768" y="1294419"/>
            <a:ext cx="6420465" cy="4269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59178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00"/>
                </a:solidFill>
                <a:effectLst>
                  <a:outerShdw blurRad="177800" dist="279400" dir="2700000" algn="tl" rotWithShape="0">
                    <a:prstClr val="black"/>
                  </a:outerShdw>
                </a:effectLst>
              </a:rPr>
              <a:t>Preschool: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177800" dist="279400" dir="2700000" algn="tl" rotWithShape="0">
                    <a:prstClr val="black"/>
                  </a:outerShdw>
                </a:effectLst>
              </a:rPr>
              <a:t>ages 3 to 5, potty trained</a:t>
            </a:r>
            <a:endParaRPr lang="en-US" sz="3200" dirty="0">
              <a:effectLst>
                <a:outerShdw blurRad="177800" dist="2794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63"/>
            <a:ext cx="9144000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Elementary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178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00"/>
                </a:solidFill>
                <a:effectLst>
                  <a:outerShdw blurRad="177800" dist="279400" dir="2700000" algn="tl" rotWithShape="0">
                    <a:prstClr val="black"/>
                  </a:outerShdw>
                </a:effectLst>
              </a:rPr>
              <a:t>Elementary Group: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177800" dist="279400" dir="2700000" algn="tl" rotWithShape="0">
                    <a:prstClr val="black"/>
                  </a:outerShdw>
                </a:effectLst>
              </a:rPr>
              <a:t>grades K to 6</a:t>
            </a:r>
          </a:p>
        </p:txBody>
      </p:sp>
      <p:pic>
        <p:nvPicPr>
          <p:cNvPr id="6" name="Picture 7" descr="E:\MFS10\IMGP4971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143000" y="1149350"/>
            <a:ext cx="6858000" cy="455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55" descr="E:\MFS10\IMGP49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54582">
            <a:off x="496531" y="1927122"/>
            <a:ext cx="4980039" cy="331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32" descr="E:\MFS10\IMGP49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82055">
            <a:off x="3938154" y="3186240"/>
            <a:ext cx="4718643" cy="3137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216305"/>
            <a:ext cx="91440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Youth Programs</a:t>
            </a:r>
          </a:p>
          <a:p>
            <a:pPr algn="ctr">
              <a:lnSpc>
                <a:spcPts val="5000"/>
              </a:lnSpc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Junior and Senior High</a:t>
            </a:r>
          </a:p>
        </p:txBody>
      </p:sp>
      <p:sp>
        <p:nvSpPr>
          <p:cNvPr id="11" name="TextBox 10"/>
          <p:cNvSpPr txBox="1"/>
          <p:nvPr/>
        </p:nvSpPr>
        <p:spPr>
          <a:xfrm rot="21129334">
            <a:off x="353961" y="1981197"/>
            <a:ext cx="497512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Learning to Serve</a:t>
            </a:r>
          </a:p>
        </p:txBody>
      </p:sp>
      <p:sp>
        <p:nvSpPr>
          <p:cNvPr id="12" name="TextBox 11"/>
          <p:cNvSpPr txBox="1"/>
          <p:nvPr/>
        </p:nvSpPr>
        <p:spPr>
          <a:xfrm rot="293931">
            <a:off x="4002076" y="3220050"/>
            <a:ext cx="469573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Going Forth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63"/>
            <a:ext cx="9144000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More than 60 Seminars</a:t>
            </a:r>
          </a:p>
        </p:txBody>
      </p:sp>
      <p:pic>
        <p:nvPicPr>
          <p:cNvPr id="5" name="Picture 1034" descr="J:\200401441-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335233">
            <a:off x="299885" y="1398638"/>
            <a:ext cx="2286000" cy="151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36" descr="J:\dl_k37_0453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 rot="613205">
            <a:off x="6461023" y="4293009"/>
            <a:ext cx="21717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37" descr="J:\ADE0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34834">
            <a:off x="4876800" y="1143000"/>
            <a:ext cx="2324100" cy="172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38" descr="J:\367158.jpg"/>
          <p:cNvPicPr>
            <a:picLocks noChangeAspect="1" noChangeArrowheads="1"/>
          </p:cNvPicPr>
          <p:nvPr/>
        </p:nvPicPr>
        <p:blipFill>
          <a:blip r:embed="rId5" cstate="screen">
            <a:lum/>
          </a:blip>
          <a:srcRect/>
          <a:stretch>
            <a:fillRect/>
          </a:stretch>
        </p:blipFill>
        <p:spPr bwMode="auto">
          <a:xfrm rot="189060">
            <a:off x="2209800" y="1066800"/>
            <a:ext cx="2743200" cy="182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040" descr="J:\RBU0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007304">
            <a:off x="4798142" y="3050458"/>
            <a:ext cx="2171700" cy="174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43" descr="J:\TRD039.jpg"/>
          <p:cNvPicPr>
            <a:picLocks noChangeAspect="1" noChangeArrowheads="1"/>
          </p:cNvPicPr>
          <p:nvPr/>
        </p:nvPicPr>
        <p:blipFill>
          <a:blip r:embed="rId7" cstate="screen">
            <a:lum/>
          </a:blip>
          <a:srcRect/>
          <a:stretch>
            <a:fillRect/>
          </a:stretch>
        </p:blipFill>
        <p:spPr bwMode="auto">
          <a:xfrm rot="315527">
            <a:off x="7121013" y="1246238"/>
            <a:ext cx="1722438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44" descr="J:\LAT03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1402286">
            <a:off x="3357716" y="4289784"/>
            <a:ext cx="3048000" cy="222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045" descr="J:\RBU020.jpg"/>
          <p:cNvPicPr>
            <a:picLocks noChangeAspect="1" noChangeArrowheads="1"/>
          </p:cNvPicPr>
          <p:nvPr/>
        </p:nvPicPr>
        <p:blipFill>
          <a:blip r:embed="rId9" cstate="screen">
            <a:lum bright="-10000"/>
          </a:blip>
          <a:srcRect/>
          <a:stretch>
            <a:fillRect/>
          </a:stretch>
        </p:blipFill>
        <p:spPr bwMode="auto">
          <a:xfrm rot="552189">
            <a:off x="535858" y="4173589"/>
            <a:ext cx="2514600" cy="202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046" descr="J:\200239927-001.jpg"/>
          <p:cNvPicPr>
            <a:picLocks noChangeAspect="1" noChangeArrowheads="1"/>
          </p:cNvPicPr>
          <p:nvPr/>
        </p:nvPicPr>
        <p:blipFill>
          <a:blip r:embed="rId10" cstate="screen">
            <a:lum bright="-10000"/>
          </a:blip>
          <a:srcRect/>
          <a:stretch>
            <a:fillRect/>
          </a:stretch>
        </p:blipFill>
        <p:spPr bwMode="auto">
          <a:xfrm rot="535342">
            <a:off x="1870587" y="2708787"/>
            <a:ext cx="259080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01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63"/>
            <a:ext cx="9144000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You Need To Be there!</a:t>
            </a:r>
          </a:p>
        </p:txBody>
      </p:sp>
      <p:pic>
        <p:nvPicPr>
          <p:cNvPr id="4" name="Picture 1031" descr="E:\MFS10\IMGP4987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1028700" y="1600200"/>
            <a:ext cx="7086600" cy="471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63"/>
            <a:ext cx="9144000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Wide Variety of Exhibitors</a:t>
            </a:r>
          </a:p>
        </p:txBody>
      </p:sp>
      <p:pic>
        <p:nvPicPr>
          <p:cNvPr id="4" name="Picture 9" descr="E:\MFS10\IMGP4998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 rot="21269204">
            <a:off x="432619" y="1246051"/>
            <a:ext cx="5093109" cy="338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28600" dir="2700000" algn="tl" rotWithShape="0">
              <a:prstClr val="black">
                <a:alpha val="9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31" descr="E:\From Jeff &amp; Millie\SM_07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7747">
            <a:off x="3834113" y="1592826"/>
            <a:ext cx="4780216" cy="3586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28600" dir="2700000" algn="tl" rotWithShape="0">
              <a:prstClr val="black">
                <a:alpha val="9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055" descr="E:\From Jeff &amp; Millie\SM07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80378">
            <a:off x="2421969" y="3710533"/>
            <a:ext cx="3652221" cy="273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28600" dir="2700000" algn="tl" rotWithShape="0">
              <a:prstClr val="black">
                <a:alpha val="9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4963"/>
            <a:ext cx="9144000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More Exhibitors</a:t>
            </a:r>
          </a:p>
        </p:txBody>
      </p:sp>
      <p:pic>
        <p:nvPicPr>
          <p:cNvPr id="6" name="Picture 8" descr="E:\MFS10\IMGP50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370312">
            <a:off x="4038162" y="1051037"/>
            <a:ext cx="4694404" cy="312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28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056" descr="E:\MFS10\IMGP5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83070">
            <a:off x="474345" y="1411742"/>
            <a:ext cx="4336529" cy="288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28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32" descr="E:\MFS10\IMGP5069.JPG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 rot="21393951">
            <a:off x="2081048" y="3257340"/>
            <a:ext cx="4545724" cy="3022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286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s Fest Seattle Background-Stucco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6"/>
            <a:ext cx="9144000" cy="6848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2248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0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63"/>
            <a:ext cx="9144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Great Food Service too!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132" y="1499129"/>
            <a:ext cx="5962746" cy="4472060"/>
          </a:xfrm>
          <a:prstGeom prst="rect">
            <a:avLst/>
          </a:prstGeom>
          <a:noFill/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901700"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8084">
            <a:off x="591566" y="3283852"/>
            <a:ext cx="2360989" cy="287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rot="20950968">
            <a:off x="6366020" y="5056382"/>
            <a:ext cx="135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orte" pitchFamily="66" charset="0"/>
              </a:rPr>
              <a:t>YUMMY!</a:t>
            </a:r>
            <a:endParaRPr lang="en-US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adcasting-collag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7519" y="1147762"/>
            <a:ext cx="2358342" cy="4746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627" y="266356"/>
            <a:ext cx="8637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We Thank Today’s Luncheon Co-Sponsors</a:t>
            </a:r>
            <a:endParaRPr lang="en-US" sz="3600" dirty="0"/>
          </a:p>
        </p:txBody>
      </p:sp>
      <p:pic>
        <p:nvPicPr>
          <p:cNvPr id="4" name="Picture 3" descr="KGNW logo_color_h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883" y="1398702"/>
            <a:ext cx="4334599" cy="2415901"/>
          </a:xfrm>
          <a:prstGeom prst="rect">
            <a:avLst/>
          </a:prstGeom>
        </p:spPr>
      </p:pic>
      <p:pic>
        <p:nvPicPr>
          <p:cNvPr id="5" name="Picture 4" descr="Salem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963" y="4199032"/>
            <a:ext cx="4335162" cy="595389"/>
          </a:xfrm>
          <a:prstGeom prst="rect">
            <a:avLst/>
          </a:prstGeom>
        </p:spPr>
      </p:pic>
      <p:pic>
        <p:nvPicPr>
          <p:cNvPr id="6" name="Picture 5" descr="Crista Family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2154" y="5637899"/>
            <a:ext cx="2381250" cy="10191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s Fest Seattle Background-Stucco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946"/>
            <a:ext cx="9316995" cy="6848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2248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0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em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4426" y="4507951"/>
            <a:ext cx="5456951" cy="579120"/>
          </a:xfrm>
          <a:prstGeom prst="rect">
            <a:avLst/>
          </a:prstGeom>
        </p:spPr>
      </p:pic>
      <p:pic>
        <p:nvPicPr>
          <p:cNvPr id="3" name="Picture 2" descr="KGNW logo_color_h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562" y="1054723"/>
            <a:ext cx="5550368" cy="30935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adcasting-collag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394" y="678205"/>
            <a:ext cx="2358342" cy="4746411"/>
          </a:xfrm>
          <a:prstGeom prst="rect">
            <a:avLst/>
          </a:prstGeom>
        </p:spPr>
      </p:pic>
      <p:pic>
        <p:nvPicPr>
          <p:cNvPr id="3" name="Picture 2" descr="Crista Family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031" y="5155985"/>
            <a:ext cx="2381250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047" y="395416"/>
            <a:ext cx="7690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World Concern’s “One Village Transform” Campaign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OVT_Churches-rescaled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C logo capture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9751" y="1071950"/>
            <a:ext cx="6969211" cy="475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780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831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s Fest Seattle Background-Stucco 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46"/>
            <a:ext cx="9144000" cy="6848106"/>
          </a:xfrm>
          <a:prstGeom prst="rect">
            <a:avLst/>
          </a:prstGeom>
        </p:spPr>
      </p:pic>
      <p:pic>
        <p:nvPicPr>
          <p:cNvPr id="7" name="Picture 4" descr="E:\IMG_35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86499">
            <a:off x="3033200" y="1835984"/>
            <a:ext cx="5515833" cy="413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556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31" descr="F:\IMG_24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229998">
            <a:off x="622418" y="1478688"/>
            <a:ext cx="4280970" cy="285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42900" dist="279400" dir="2700000" algn="tl" rotWithShape="0">
              <a:prstClr val="black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81457"/>
            <a:ext cx="9144000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Plenary Speaker Sessions</a:t>
            </a:r>
          </a:p>
        </p:txBody>
      </p:sp>
      <p:pic>
        <p:nvPicPr>
          <p:cNvPr id="8" name="Picture 8" descr="F:\IMG_25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2517" y="2828611"/>
            <a:ext cx="2347965" cy="3521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81000" dist="279400" dir="2700000" algn="tl" rotWithShape="0">
              <a:prstClr val="black">
                <a:alpha val="81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3054" y="383725"/>
            <a:ext cx="46506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52400" dist="215900" dir="2700000" algn="tl" rotWithShape="0">
                    <a:prstClr val="black"/>
                  </a:outerShdw>
                </a:effectLst>
              </a:rPr>
              <a:t>Josh </a:t>
            </a:r>
          </a:p>
          <a:p>
            <a:pPr algn="ctr">
              <a:lnSpc>
                <a:spcPts val="57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52400" dist="215900" dir="2700000" algn="tl" rotWithShape="0">
                    <a:prstClr val="black"/>
                  </a:outerShdw>
                </a:effectLst>
              </a:rPr>
              <a:t>McDowell</a:t>
            </a:r>
            <a:endParaRPr lang="en-US" sz="6000" dirty="0">
              <a:solidFill>
                <a:schemeClr val="bg1"/>
              </a:solidFill>
              <a:effectLst>
                <a:outerShdw blurRad="152400" dist="2159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2376" y="4707890"/>
            <a:ext cx="333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 descr="Josh and fami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50" y="3029851"/>
            <a:ext cx="6572250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josh-mcdowell very large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789" y="492951"/>
            <a:ext cx="3701081" cy="4116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609069" y="1853514"/>
            <a:ext cx="426308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152400" dist="215900" dir="2700000" algn="tl" rotWithShape="0">
                    <a:prstClr val="black"/>
                  </a:outerShdw>
                </a:effectLst>
              </a:rPr>
              <a:t>apologist, evangelist and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763" y="255250"/>
            <a:ext cx="7821827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52400" dist="215900" dir="2700000" algn="tl" rotWithShape="0">
                    <a:prstClr val="black"/>
                  </a:outerShdw>
                </a:effectLst>
              </a:rPr>
              <a:t>Honorable Linda Smith</a:t>
            </a:r>
            <a:endParaRPr lang="en-US" sz="6000" dirty="0">
              <a:solidFill>
                <a:schemeClr val="bg1"/>
              </a:solidFill>
              <a:effectLst>
                <a:outerShdw blurRad="152400" dist="2159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34698"/>
            <a:ext cx="86868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400" dirty="0" smtClean="0">
                <a:solidFill>
                  <a:schemeClr val="bg1"/>
                </a:solidFill>
              </a:rPr>
              <a:t>Shared Hope International</a:t>
            </a:r>
            <a:endParaRPr lang="en-US" sz="5400" dirty="0">
              <a:solidFill>
                <a:schemeClr val="bg1"/>
              </a:solidFill>
              <a:effectLst>
                <a:outerShdw blurRad="342900" dist="3556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10" name="Picture 9" descr="Linda CNN snapshot_0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274" y="1326173"/>
            <a:ext cx="3961905" cy="2228572"/>
          </a:xfrm>
          <a:prstGeom prst="rect">
            <a:avLst/>
          </a:prstGeom>
        </p:spPr>
      </p:pic>
      <p:pic>
        <p:nvPicPr>
          <p:cNvPr id="11" name="Picture 10" descr="Linda CNN billboard snapshot_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9274" y="3649244"/>
            <a:ext cx="3961905" cy="2228572"/>
          </a:xfrm>
          <a:prstGeom prst="rect">
            <a:avLst/>
          </a:prstGeom>
        </p:spPr>
      </p:pic>
      <p:pic>
        <p:nvPicPr>
          <p:cNvPr id="12" name="Picture 11" descr="linda smith at po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1909" y="1309816"/>
            <a:ext cx="3096793" cy="223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hared hop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585" y="3883497"/>
            <a:ext cx="1762125" cy="1685925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2279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DJ Vic, Lead Pastor</a:t>
            </a:r>
          </a:p>
          <a:p>
            <a:pPr algn="ctr">
              <a:lnSpc>
                <a:spcPts val="5700"/>
              </a:lnSpc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Eastside Foursquare church</a:t>
            </a:r>
            <a:endParaRPr lang="en-US" sz="4000" dirty="0" smtClean="0">
              <a:solidFill>
                <a:schemeClr val="bg1"/>
              </a:solidFill>
              <a:effectLst>
                <a:outerShdw blurRad="139700" dist="2794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9" name="Picture 8" descr="djv sm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882" y="2234513"/>
            <a:ext cx="2204447" cy="2755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DJ vic t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5478" y="2236575"/>
            <a:ext cx="3797643" cy="284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esfs logo Shape5_BridgeofHope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117" y="5121790"/>
            <a:ext cx="8177778" cy="138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lim_world_map_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044" y="1519881"/>
            <a:ext cx="6233356" cy="4528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57244"/>
            <a:ext cx="9144000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139700" dist="279400" dir="2700000" algn="tl" rotWithShape="0">
                    <a:prstClr val="black"/>
                  </a:outerShdw>
                </a:effectLst>
              </a:rPr>
              <a:t>James Davidson</a:t>
            </a:r>
          </a:p>
        </p:txBody>
      </p:sp>
      <p:pic>
        <p:nvPicPr>
          <p:cNvPr id="8" name="Picture 7" descr="JamesDavidson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8043" y="2113767"/>
            <a:ext cx="3181690" cy="321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FS-Path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7772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38648</TotalTime>
  <Words>145</Words>
  <Application>Microsoft Office PowerPoint</Application>
  <PresentationFormat>On-screen Show (4:3)</PresentationFormat>
  <Paragraphs>38</Paragraphs>
  <Slides>25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Vinyl Approach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Dean Rustin</dc:creator>
  <cp:lastModifiedBy>HP Authorized Customer</cp:lastModifiedBy>
  <cp:revision>4549</cp:revision>
  <cp:lastPrinted>2009-03-21T02:47:13Z</cp:lastPrinted>
  <dcterms:created xsi:type="dcterms:W3CDTF">2007-10-06T02:59:45Z</dcterms:created>
  <dcterms:modified xsi:type="dcterms:W3CDTF">2013-05-23T15:31:46Z</dcterms:modified>
</cp:coreProperties>
</file>